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572378" y="2099763"/>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smtClean="0">
                <a:solidFill>
                  <a:schemeClr val="accent6"/>
                </a:solidFill>
                <a:latin typeface="Arial Narrow" panose="020B0606020202030204" pitchFamily="34" charset="0"/>
                <a:ea typeface="Arial"/>
                <a:cs typeface="Arial"/>
                <a:sym typeface="Arial"/>
              </a:rPr>
              <a:t>“An </a:t>
            </a:r>
            <a:r>
              <a:rPr lang="en-US" sz="4000" b="1" dirty="0">
                <a:solidFill>
                  <a:schemeClr val="accent6"/>
                </a:solidFill>
                <a:latin typeface="Arial Narrow" panose="020B0606020202030204" pitchFamily="34" charset="0"/>
                <a:ea typeface="Arial"/>
                <a:cs typeface="Arial"/>
                <a:sym typeface="Arial"/>
              </a:rPr>
              <a:t>End-to-End Data Science Project with </a:t>
            </a:r>
            <a:r>
              <a:rPr lang="en-US" sz="4000" b="1" dirty="0" err="1" smtClean="0">
                <a:solidFill>
                  <a:schemeClr val="accent6"/>
                </a:solidFill>
                <a:latin typeface="Arial Narrow" panose="020B0606020202030204" pitchFamily="34" charset="0"/>
                <a:ea typeface="Arial"/>
                <a:cs typeface="Arial"/>
                <a:sym typeface="Arial"/>
              </a:rPr>
              <a:t>ChatGPT</a:t>
            </a:r>
            <a:r>
              <a:rPr lang="en-US" sz="4000" b="1" dirty="0" smtClean="0">
                <a:solidFill>
                  <a:schemeClr val="accent6"/>
                </a:solidFill>
                <a:latin typeface="Arial Narrow" panose="020B0606020202030204" pitchFamily="34" charset="0"/>
                <a:ea typeface="Arial"/>
                <a:cs typeface="Arial"/>
                <a:sym typeface="Arial"/>
              </a:rPr>
              <a:t>”</a:t>
            </a:r>
            <a:endParaRPr dirty="0">
              <a:solidFill>
                <a:schemeClr val="accent6"/>
              </a:solidFill>
              <a:latin typeface="Arial Narrow" panose="020B0606020202030204" pitchFamily="34" charset="0"/>
            </a:endParaRPr>
          </a:p>
        </p:txBody>
      </p:sp>
      <p:sp>
        <p:nvSpPr>
          <p:cNvPr id="92" name="Google Shape;92;p13"/>
          <p:cNvSpPr txBox="1"/>
          <p:nvPr/>
        </p:nvSpPr>
        <p:spPr>
          <a:xfrm>
            <a:off x="-218946" y="1056776"/>
            <a:ext cx="127266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F5496"/>
                </a:solidFill>
                <a:latin typeface="Arial"/>
                <a:ea typeface="Arial"/>
                <a:cs typeface="Arial"/>
                <a:sym typeface="Arial"/>
              </a:rPr>
              <a:t>TSP- AI ML Fundamentals (Capstone Project)</a:t>
            </a:r>
            <a:endParaRPr sz="1200" dirty="0"/>
          </a:p>
        </p:txBody>
      </p:sp>
      <p:sp>
        <p:nvSpPr>
          <p:cNvPr id="93" name="Google Shape;93;p13"/>
          <p:cNvSpPr txBox="1"/>
          <p:nvPr/>
        </p:nvSpPr>
        <p:spPr>
          <a:xfrm>
            <a:off x="1723871" y="3579279"/>
            <a:ext cx="9039066"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2F5496"/>
                </a:solidFill>
                <a:latin typeface="Arial"/>
                <a:ea typeface="Arial"/>
                <a:cs typeface="Arial"/>
                <a:sym typeface="Arial"/>
              </a:rPr>
              <a:t>Presented By</a:t>
            </a:r>
            <a:r>
              <a:rPr lang="en-US" sz="1800" b="1" i="0" u="none" strike="noStrike" cap="none" dirty="0" smtClean="0">
                <a:solidFill>
                  <a:srgbClr val="2F5496"/>
                </a:solidFill>
                <a:latin typeface="Arial"/>
                <a:ea typeface="Arial"/>
                <a:cs typeface="Arial"/>
                <a:sym typeface="Arial"/>
              </a:rPr>
              <a:t>:</a:t>
            </a:r>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800" b="1" dirty="0">
                <a:solidFill>
                  <a:srgbClr val="2F5496"/>
                </a:solidFill>
                <a:latin typeface="Arial"/>
                <a:ea typeface="Arial"/>
                <a:cs typeface="Arial"/>
                <a:sym typeface="Arial"/>
              </a:rPr>
              <a:t> </a:t>
            </a:r>
            <a:r>
              <a:rPr lang="en-US" sz="1600" b="1" dirty="0" smtClean="0">
                <a:solidFill>
                  <a:srgbClr val="2F5496"/>
                </a:solidFill>
                <a:sym typeface="Arial"/>
              </a:rPr>
              <a:t>               NAME:   </a:t>
            </a:r>
            <a:r>
              <a:rPr lang="en-US" sz="1600" b="1" dirty="0" smtClean="0">
                <a:solidFill>
                  <a:srgbClr val="2F5496"/>
                </a:solidFill>
              </a:rPr>
              <a:t>THIRUVARASU J</a:t>
            </a:r>
            <a:endParaRPr lang="en-US" sz="1600" b="1" dirty="0" smtClean="0">
              <a:solidFill>
                <a:srgbClr val="2F5496"/>
              </a:solidFill>
              <a:sym typeface="Arial"/>
            </a:endParaRPr>
          </a:p>
          <a:p>
            <a:pPr marL="0" marR="0" lvl="0" indent="0" algn="l" rtl="0">
              <a:spcBef>
                <a:spcPts val="0"/>
              </a:spcBef>
              <a:spcAft>
                <a:spcPts val="0"/>
              </a:spcAft>
              <a:buNone/>
            </a:pPr>
            <a:r>
              <a:rPr lang="en-US" sz="1600" b="1" dirty="0" smtClean="0">
                <a:solidFill>
                  <a:srgbClr val="2F5496"/>
                </a:solidFill>
              </a:rPr>
              <a:t>                NM ID:</a:t>
            </a:r>
            <a:r>
              <a:rPr lang="en-US" sz="1600" b="1" dirty="0" smtClean="0">
                <a:solidFill>
                  <a:srgbClr val="2F5496"/>
                </a:solidFill>
                <a:sym typeface="Arial"/>
              </a:rPr>
              <a:t>    au810021127016</a:t>
            </a:r>
          </a:p>
        </p:txBody>
      </p:sp>
      <p:sp>
        <p:nvSpPr>
          <p:cNvPr id="94" name="Google Shape;94;p13"/>
          <p:cNvSpPr txBox="1"/>
          <p:nvPr/>
        </p:nvSpPr>
        <p:spPr>
          <a:xfrm>
            <a:off x="1723871" y="4712932"/>
            <a:ext cx="8259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sym typeface="Arial"/>
              </a:rPr>
              <a:t>Guided By: </a:t>
            </a:r>
            <a:endParaRPr lang="en-US" sz="1800" b="1" dirty="0" smtClean="0">
              <a:solidFill>
                <a:srgbClr val="2F5496"/>
              </a:solidFill>
              <a:sym typeface="Arial"/>
            </a:endParaRPr>
          </a:p>
          <a:p>
            <a:pPr marL="0" marR="0" lvl="0" indent="0" algn="l" rtl="0">
              <a:spcBef>
                <a:spcPts val="0"/>
              </a:spcBef>
              <a:spcAft>
                <a:spcPts val="0"/>
              </a:spcAft>
              <a:buNone/>
            </a:pPr>
            <a:r>
              <a:rPr lang="en-US" sz="1800" b="1" dirty="0">
                <a:solidFill>
                  <a:srgbClr val="2F5496"/>
                </a:solidFill>
              </a:rPr>
              <a:t> </a:t>
            </a:r>
            <a:r>
              <a:rPr lang="en-US" sz="1800" b="1" dirty="0" smtClean="0">
                <a:solidFill>
                  <a:srgbClr val="2F5496"/>
                </a:solidFill>
              </a:rPr>
              <a:t>                  </a:t>
            </a:r>
            <a:r>
              <a:rPr lang="en-US" sz="1800" b="1" dirty="0" err="1" smtClean="0">
                <a:solidFill>
                  <a:srgbClr val="2F5496"/>
                </a:solidFill>
                <a:sym typeface="Arial"/>
              </a:rPr>
              <a:t>Ramar</a:t>
            </a:r>
            <a:r>
              <a:rPr lang="en-US" sz="1800" b="1" dirty="0" smtClean="0">
                <a:solidFill>
                  <a:srgbClr val="2F5496"/>
                </a:solidFill>
                <a:sym typeface="Arial"/>
              </a:rPr>
              <a:t> </a:t>
            </a:r>
            <a:r>
              <a:rPr lang="en-US" sz="1800" b="1" dirty="0">
                <a:solidFill>
                  <a:srgbClr val="2F5496"/>
                </a:solidFill>
                <a:sym typeface="Arial"/>
              </a:rPr>
              <a:t>Bose Sr. AI Master Trainer   </a:t>
            </a:r>
            <a:endParaRPr sz="1200"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solidFill>
                  <a:schemeClr val="accent6"/>
                </a:solidFill>
                <a:latin typeface="Arial"/>
                <a:ea typeface="Arial"/>
                <a:cs typeface="Arial"/>
                <a:sym typeface="Arial"/>
              </a:rPr>
              <a:t>References</a:t>
            </a:r>
            <a:endParaRPr sz="4800" dirty="0">
              <a:solidFill>
                <a:schemeClr val="accent6"/>
              </a:solidFill>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video recorded link (</a:t>
            </a:r>
            <a:r>
              <a:rPr lang="en-US" sz="1800" dirty="0" err="1">
                <a:latin typeface="Times New Roman"/>
                <a:ea typeface="Times New Roman"/>
                <a:cs typeface="Times New Roman"/>
                <a:sym typeface="Times New Roman"/>
              </a:rPr>
              <a:t>youtube</a:t>
            </a:r>
            <a:r>
              <a:rPr lang="en-US" sz="1800" dirty="0">
                <a:latin typeface="Times New Roman"/>
                <a:ea typeface="Times New Roman"/>
                <a:cs typeface="Times New Roman"/>
                <a:sym typeface="Times New Roman"/>
              </a:rPr>
              <a:t>/</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PPT &amp; Report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 </a:t>
            </a: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dirty="0">
                <a:solidFill>
                  <a:schemeClr val="accent6"/>
                </a:solidFill>
                <a:latin typeface="Arial"/>
                <a:ea typeface="Arial"/>
                <a:cs typeface="Arial"/>
                <a:sym typeface="Arial"/>
              </a:rPr>
              <a:t>THANK YOU</a:t>
            </a:r>
            <a:endParaRPr dirty="0">
              <a:solidFill>
                <a:schemeClr val="accent6"/>
              </a:solidFill>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sz="3600" b="1" dirty="0" smtClean="0">
                <a:solidFill>
                  <a:schemeClr val="accent6"/>
                </a:solidFill>
                <a:latin typeface="Arial"/>
                <a:ea typeface="Arial"/>
                <a:cs typeface="Arial"/>
                <a:sym typeface="Arial"/>
              </a:rPr>
              <a:t/>
            </a:r>
            <a:br>
              <a:rPr lang="en-US" sz="3600" b="1" dirty="0" smtClean="0">
                <a:solidFill>
                  <a:schemeClr val="accent6"/>
                </a:solidFill>
                <a:latin typeface="Arial"/>
                <a:ea typeface="Arial"/>
                <a:cs typeface="Arial"/>
                <a:sym typeface="Arial"/>
              </a:rPr>
            </a:br>
            <a:r>
              <a:rPr lang="en-US" sz="3600" b="1" dirty="0" smtClean="0">
                <a:solidFill>
                  <a:schemeClr val="accent6"/>
                </a:solidFill>
                <a:latin typeface="Arial"/>
                <a:ea typeface="Arial"/>
                <a:cs typeface="Arial"/>
                <a:sym typeface="Arial"/>
              </a:rPr>
              <a:t>OUTLINE:</a:t>
            </a:r>
            <a:endParaRPr sz="3600" dirty="0">
              <a:solidFill>
                <a:schemeClr val="accent6"/>
              </a:solidFill>
            </a:endParaRPr>
          </a:p>
        </p:txBody>
      </p:sp>
      <p:sp>
        <p:nvSpPr>
          <p:cNvPr id="101" name="Google Shape;101;p14"/>
          <p:cNvSpPr txBox="1">
            <a:spLocks noGrp="1"/>
          </p:cNvSpPr>
          <p:nvPr>
            <p:ph type="body" idx="1"/>
          </p:nvPr>
        </p:nvSpPr>
        <p:spPr>
          <a:xfrm>
            <a:off x="2078182" y="1524000"/>
            <a:ext cx="9779038" cy="53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Problem Statement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Proposed System/Solution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Algorithm &amp; Deployment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GitHub Link</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Project Demo(photos / videos)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Conclusion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Future Scope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References</a:t>
            </a:r>
            <a:endParaRPr dirty="0"/>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Problem Statement</a:t>
            </a:r>
            <a:endParaRPr sz="4400" dirty="0">
              <a:solidFill>
                <a:schemeClr val="accent6"/>
              </a:solidFill>
            </a:endParaRPr>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a:t>
            </a:r>
            <a:r>
              <a:rPr lang="en-US" sz="2600" dirty="0" err="1">
                <a:latin typeface="Arial"/>
                <a:ea typeface="Arial"/>
                <a:cs typeface="Arial"/>
                <a:sym typeface="Arial"/>
              </a:rPr>
              <a:t>ChatGPT's</a:t>
            </a:r>
            <a:r>
              <a:rPr lang="en-US" sz="2600" dirty="0">
                <a:latin typeface="Arial"/>
                <a:ea typeface="Arial"/>
                <a:cs typeface="Arial"/>
                <a:sym typeface="Arial"/>
              </a:rPr>
              <a:t> NLP. It will analyze past loan data to predict creditworthiness for new applicants. Integrating </a:t>
            </a:r>
            <a:r>
              <a:rPr lang="en-US" sz="2600" dirty="0" err="1">
                <a:latin typeface="Arial"/>
                <a:ea typeface="Arial"/>
                <a:cs typeface="Arial"/>
                <a:sym typeface="Arial"/>
              </a:rPr>
              <a:t>ChatGPT</a:t>
            </a:r>
            <a:r>
              <a:rPr lang="en-US" sz="2600" dirty="0">
                <a:latin typeface="Arial"/>
                <a:ea typeface="Arial"/>
                <a:cs typeface="Arial"/>
                <a:sym typeface="Arial"/>
              </a:rPr>
              <a: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Proposed Solution</a:t>
            </a:r>
            <a:endParaRPr sz="4400" dirty="0">
              <a:solidFill>
                <a:schemeClr val="accent6"/>
              </a:solidFill>
            </a:endParaRPr>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The proposed end-to-end data science project with </a:t>
            </a:r>
            <a:r>
              <a:rPr lang="en-US" sz="2600" dirty="0" err="1">
                <a:latin typeface="Arial"/>
                <a:ea typeface="Arial"/>
                <a:cs typeface="Arial"/>
                <a:sym typeface="Arial"/>
              </a:rPr>
              <a:t>ChatGPT</a:t>
            </a:r>
            <a:r>
              <a:rPr lang="en-US" sz="2600" dirty="0">
                <a:latin typeface="Arial"/>
                <a:ea typeface="Arial"/>
                <a:cs typeface="Arial"/>
                <a:sym typeface="Arial"/>
              </a:rPr>
              <a:t> and a loan dataset involves data preprocessing, feature engineering, and training a machine learning model for loan approval prediction. Integration of </a:t>
            </a:r>
            <a:r>
              <a:rPr lang="en-US" sz="2600" dirty="0" err="1">
                <a:latin typeface="Arial"/>
                <a:ea typeface="Arial"/>
                <a:cs typeface="Arial"/>
                <a:sym typeface="Arial"/>
              </a:rPr>
              <a:t>ChatGPT</a:t>
            </a:r>
            <a:r>
              <a:rPr lang="en-US" sz="2600" dirty="0">
                <a:latin typeface="Arial"/>
                <a:ea typeface="Arial"/>
                <a:cs typeface="Arial"/>
                <a:sym typeface="Arial"/>
              </a:rPr>
              <a:t> enables a conversational interface for user inquiries and assistance. Thorough testing ensures model accuracy in real-world scenarios.</a:t>
            </a:r>
            <a:endParaRPr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Algorithm &amp; Deployment</a:t>
            </a:r>
            <a:endParaRPr dirty="0">
              <a:solidFill>
                <a:schemeClr val="accent6"/>
              </a:solidFill>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ts val="4400"/>
              <a:buFont typeface="Arial"/>
              <a:buNone/>
            </a:pP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6"/>
                </a:solidFill>
                <a:latin typeface="Arial"/>
                <a:ea typeface="Arial"/>
                <a:cs typeface="Arial"/>
                <a:sym typeface="Arial"/>
              </a:rPr>
              <a:t>GitHub </a:t>
            </a:r>
            <a:r>
              <a:rPr lang="en-US" sz="4400" b="1" dirty="0">
                <a:solidFill>
                  <a:schemeClr val="accent6"/>
                </a:solidFill>
                <a:latin typeface="Arial"/>
                <a:ea typeface="Arial"/>
                <a:cs typeface="Arial"/>
                <a:sym typeface="Arial"/>
              </a:rPr>
              <a:t>Link</a:t>
            </a:r>
            <a:endParaRPr dirty="0">
              <a:solidFill>
                <a:schemeClr val="accent6"/>
              </a:solidFill>
            </a:endParaRPr>
          </a:p>
        </p:txBody>
      </p:sp>
      <p:sp>
        <p:nvSpPr>
          <p:cNvPr id="129" name="Google Shape;129;p18"/>
          <p:cNvSpPr txBox="1">
            <a:spLocks noGrp="1"/>
          </p:cNvSpPr>
          <p:nvPr>
            <p:ph type="subTitle" idx="1"/>
          </p:nvPr>
        </p:nvSpPr>
        <p:spPr>
          <a:xfrm>
            <a:off x="616641" y="2328698"/>
            <a:ext cx="11152682" cy="830139"/>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https://github.com/Thiru0726/Thiruvarasu-J_au810021127016/blob/main/Thiruvarasu-J_au810021127016.ipynb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Rectangle 1"/>
          <p:cNvSpPr/>
          <p:nvPr/>
        </p:nvSpPr>
        <p:spPr>
          <a:xfrm>
            <a:off x="4807527" y="3408610"/>
            <a:ext cx="3300903" cy="584775"/>
          </a:xfrm>
          <a:prstGeom prst="rect">
            <a:avLst/>
          </a:prstGeom>
        </p:spPr>
        <p:txBody>
          <a:bodyPr wrap="square">
            <a:spAutoFit/>
          </a:bodyPr>
          <a:lstStyle/>
          <a:p>
            <a:r>
              <a:rPr lang="en-US" sz="3200" b="1" dirty="0" err="1">
                <a:solidFill>
                  <a:schemeClr val="accent6"/>
                </a:solidFill>
              </a:rPr>
              <a:t>youtube</a:t>
            </a:r>
            <a:r>
              <a:rPr lang="en-US" sz="3200" b="1" dirty="0">
                <a:solidFill>
                  <a:schemeClr val="accent6"/>
                </a:solidFill>
              </a:rPr>
              <a:t> Link</a:t>
            </a:r>
            <a:endParaRPr lang="en-US" sz="3200" dirty="0"/>
          </a:p>
        </p:txBody>
      </p:sp>
      <p:sp>
        <p:nvSpPr>
          <p:cNvPr id="3" name="Rectangle 2"/>
          <p:cNvSpPr/>
          <p:nvPr/>
        </p:nvSpPr>
        <p:spPr>
          <a:xfrm>
            <a:off x="3023810" y="4208527"/>
            <a:ext cx="6868335" cy="400110"/>
          </a:xfrm>
          <a:prstGeom prst="rect">
            <a:avLst/>
          </a:prstGeom>
        </p:spPr>
        <p:txBody>
          <a:bodyPr wrap="square">
            <a:spAutoFit/>
          </a:bodyPr>
          <a:lstStyle/>
          <a:p>
            <a:r>
              <a:rPr lang="en-US" sz="2000" dirty="0"/>
              <a:t>https://youtu.be/hpYNbsp0gNQ?si=BS-jFj7aIZj6JSWv</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358620"/>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2400" b="1" dirty="0">
                <a:solidFill>
                  <a:schemeClr val="accent6"/>
                </a:solidFill>
                <a:latin typeface="Arial"/>
                <a:ea typeface="Arial"/>
                <a:cs typeface="Arial"/>
                <a:sym typeface="Arial"/>
              </a:rPr>
              <a:t>Project Demo(Recorded Video)</a:t>
            </a:r>
            <a:endParaRPr sz="2400" dirty="0">
              <a:solidFill>
                <a:schemeClr val="accent6"/>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WhatsApp Video 2024-04-18 at 2.10.46 A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728" y="1130253"/>
            <a:ext cx="10834253" cy="52326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Conclusion</a:t>
            </a:r>
            <a:endParaRPr dirty="0">
              <a:solidFill>
                <a:schemeClr val="accent6"/>
              </a:solidFill>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Future Scope</a:t>
            </a:r>
            <a:endParaRPr dirty="0">
              <a:solidFill>
                <a:schemeClr val="accent6"/>
              </a:solidFill>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latin typeface="Arial"/>
                <a:ea typeface="Arial"/>
                <a:cs typeface="Arial"/>
                <a:sym typeface="Arial"/>
              </a:rPr>
              <a:t>In the future, leveraging </a:t>
            </a:r>
            <a:r>
              <a:rPr lang="en-US" dirty="0" err="1">
                <a:latin typeface="Arial"/>
                <a:ea typeface="Arial"/>
                <a:cs typeface="Arial"/>
                <a:sym typeface="Arial"/>
              </a:rPr>
              <a:t>ChatGPT</a:t>
            </a:r>
            <a:r>
              <a:rPr lang="en-US" dirty="0">
                <a:latin typeface="Arial"/>
                <a:ea typeface="Arial"/>
                <a:cs typeface="Arial"/>
                <a:sym typeface="Arial"/>
              </a:rPr>
              <a: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a:t>
            </a:r>
            <a:r>
              <a:rPr lang="en-US" dirty="0" err="1">
                <a:latin typeface="Arial"/>
                <a:ea typeface="Arial"/>
                <a:cs typeface="Arial"/>
                <a:sym typeface="Arial"/>
              </a:rPr>
              <a:t>ChatGPT</a:t>
            </a:r>
            <a:r>
              <a:rPr lang="en-US" dirty="0">
                <a:latin typeface="Arial"/>
                <a:ea typeface="Arial"/>
                <a:cs typeface="Arial"/>
                <a:sym typeface="Arial"/>
              </a:rPr>
              <a:t> in loan management holds great promise for innovation and financial inclusion.</a:t>
            </a:r>
            <a:endParaRPr sz="2000"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531</Words>
  <Application>Microsoft Office PowerPoint</Application>
  <PresentationFormat>Widescreen</PresentationFormat>
  <Paragraphs>53</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Narrow</vt:lpstr>
      <vt:lpstr>Calibri</vt:lpstr>
      <vt:lpstr>Times New Roman</vt:lpstr>
      <vt:lpstr>Office Theme</vt:lpstr>
      <vt:lpstr>“An End-to-End Data Science Project with ChatGPT”</vt:lpstr>
      <vt:lpstr> OUTLINE:</vt:lpstr>
      <vt:lpstr>Problem Statement</vt:lpstr>
      <vt:lpstr>Proposed Solution</vt:lpstr>
      <vt:lpstr>Algorithm &amp; Deployment</vt:lpstr>
      <vt:lpstr>      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10</cp:revision>
  <dcterms:modified xsi:type="dcterms:W3CDTF">2024-04-19T06:03:47Z</dcterms:modified>
</cp:coreProperties>
</file>